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1"/>
  </p:notesMasterIdLst>
  <p:sldIdLst>
    <p:sldId id="257" r:id="rId4"/>
    <p:sldId id="258" r:id="rId5"/>
    <p:sldId id="259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61" r:id="rId14"/>
    <p:sldId id="272" r:id="rId15"/>
    <p:sldId id="273" r:id="rId16"/>
    <p:sldId id="274" r:id="rId17"/>
    <p:sldId id="276" r:id="rId18"/>
    <p:sldId id="277" r:id="rId19"/>
    <p:sldId id="278" r:id="rId20"/>
  </p:sldIdLst>
  <p:sldSz cx="9144000" cy="5143500" type="screen16x9"/>
  <p:notesSz cx="6858000" cy="9144000"/>
  <p:embeddedFontLst>
    <p:embeddedFont>
      <p:font typeface="Dosis" pitchFamily="2" charset="0"/>
      <p:regular r:id="rId22"/>
      <p:bold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Black" panose="02000000000000000000" pitchFamily="2" charset="0"/>
      <p:bold r:id="rId28"/>
      <p:boldItalic r:id="rId29"/>
    </p:embeddedFont>
    <p:embeddedFont>
      <p:font typeface="Roboto Thin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1E2183-552B-42CE-AF9F-995F6C93F1ED}" v="36" dt="2024-09-14T21:44:50.240"/>
  </p1510:revLst>
</p1510:revInfo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>
      <p:cViewPr varScale="1">
        <p:scale>
          <a:sx n="117" d="100"/>
          <a:sy n="117" d="100"/>
        </p:scale>
        <p:origin x="162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microsoft.com/office/2015/10/relationships/revisionInfo" Target="revisionInfo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hena Mascarenhas" userId="b07ffc02379ad257" providerId="LiveId" clId="{971E2183-552B-42CE-AF9F-995F6C93F1ED}"/>
    <pc:docChg chg="undo custSel addSld delSld modSld sldOrd">
      <pc:chgData name="Athena Mascarenhas" userId="b07ffc02379ad257" providerId="LiveId" clId="{971E2183-552B-42CE-AF9F-995F6C93F1ED}" dt="2024-09-14T22:16:44.274" v="5109" actId="20577"/>
      <pc:docMkLst>
        <pc:docMk/>
      </pc:docMkLst>
      <pc:sldChg chg="del">
        <pc:chgData name="Athena Mascarenhas" userId="b07ffc02379ad257" providerId="LiveId" clId="{971E2183-552B-42CE-AF9F-995F6C93F1ED}" dt="2024-09-14T02:40:28.750" v="2" actId="47"/>
        <pc:sldMkLst>
          <pc:docMk/>
          <pc:sldMk cId="0" sldId="256"/>
        </pc:sldMkLst>
      </pc:sldChg>
      <pc:sldChg chg="modSp mod">
        <pc:chgData name="Athena Mascarenhas" userId="b07ffc02379ad257" providerId="LiveId" clId="{971E2183-552B-42CE-AF9F-995F6C93F1ED}" dt="2024-09-14T02:43:07.484" v="86" actId="20577"/>
        <pc:sldMkLst>
          <pc:docMk/>
          <pc:sldMk cId="0" sldId="257"/>
        </pc:sldMkLst>
        <pc:spChg chg="mod">
          <ac:chgData name="Athena Mascarenhas" userId="b07ffc02379ad257" providerId="LiveId" clId="{971E2183-552B-42CE-AF9F-995F6C93F1ED}" dt="2024-09-14T02:43:07.484" v="86" actId="20577"/>
          <ac:spMkLst>
            <pc:docMk/>
            <pc:sldMk cId="0" sldId="257"/>
            <ac:spMk id="298" creationId="{00000000-0000-0000-0000-000000000000}"/>
          </ac:spMkLst>
        </pc:spChg>
      </pc:sldChg>
      <pc:sldChg chg="modSp mod">
        <pc:chgData name="Athena Mascarenhas" userId="b07ffc02379ad257" providerId="LiveId" clId="{971E2183-552B-42CE-AF9F-995F6C93F1ED}" dt="2024-09-14T21:42:48.734" v="3278" actId="5793"/>
        <pc:sldMkLst>
          <pc:docMk/>
          <pc:sldMk cId="0" sldId="258"/>
        </pc:sldMkLst>
        <pc:spChg chg="mod">
          <ac:chgData name="Athena Mascarenhas" userId="b07ffc02379ad257" providerId="LiveId" clId="{971E2183-552B-42CE-AF9F-995F6C93F1ED}" dt="2024-09-14T02:44:17.432" v="159" actId="20577"/>
          <ac:spMkLst>
            <pc:docMk/>
            <pc:sldMk cId="0" sldId="258"/>
            <ac:spMk id="304" creationId="{00000000-0000-0000-0000-000000000000}"/>
          </ac:spMkLst>
        </pc:spChg>
        <pc:spChg chg="mod">
          <ac:chgData name="Athena Mascarenhas" userId="b07ffc02379ad257" providerId="LiveId" clId="{971E2183-552B-42CE-AF9F-995F6C93F1ED}" dt="2024-09-14T21:42:48.734" v="3278" actId="5793"/>
          <ac:spMkLst>
            <pc:docMk/>
            <pc:sldMk cId="0" sldId="258"/>
            <ac:spMk id="305" creationId="{00000000-0000-0000-0000-000000000000}"/>
          </ac:spMkLst>
        </pc:spChg>
      </pc:sldChg>
      <pc:sldChg chg="modSp mod">
        <pc:chgData name="Athena Mascarenhas" userId="b07ffc02379ad257" providerId="LiveId" clId="{971E2183-552B-42CE-AF9F-995F6C93F1ED}" dt="2024-09-14T02:43:53.779" v="158" actId="20577"/>
        <pc:sldMkLst>
          <pc:docMk/>
          <pc:sldMk cId="0" sldId="259"/>
        </pc:sldMkLst>
        <pc:spChg chg="mod">
          <ac:chgData name="Athena Mascarenhas" userId="b07ffc02379ad257" providerId="LiveId" clId="{971E2183-552B-42CE-AF9F-995F6C93F1ED}" dt="2024-09-14T02:43:53.779" v="158" actId="20577"/>
          <ac:spMkLst>
            <pc:docMk/>
            <pc:sldMk cId="0" sldId="259"/>
            <ac:spMk id="310" creationId="{00000000-0000-0000-0000-000000000000}"/>
          </ac:spMkLst>
        </pc:spChg>
      </pc:sldChg>
      <pc:sldChg chg="modSp del mod">
        <pc:chgData name="Athena Mascarenhas" userId="b07ffc02379ad257" providerId="LiveId" clId="{971E2183-552B-42CE-AF9F-995F6C93F1ED}" dt="2024-09-14T21:32:20.351" v="2976" actId="47"/>
        <pc:sldMkLst>
          <pc:docMk/>
          <pc:sldMk cId="0" sldId="260"/>
        </pc:sldMkLst>
        <pc:graphicFrameChg chg="modGraphic">
          <ac:chgData name="Athena Mascarenhas" userId="b07ffc02379ad257" providerId="LiveId" clId="{971E2183-552B-42CE-AF9F-995F6C93F1ED}" dt="2024-09-14T02:55:25.079" v="322" actId="14734"/>
          <ac:graphicFrameMkLst>
            <pc:docMk/>
            <pc:sldMk cId="0" sldId="260"/>
            <ac:graphicFrameMk id="317" creationId="{00000000-0000-0000-0000-000000000000}"/>
          </ac:graphicFrameMkLst>
        </pc:graphicFrameChg>
      </pc:sldChg>
      <pc:sldChg chg="modSp mod ord">
        <pc:chgData name="Athena Mascarenhas" userId="b07ffc02379ad257" providerId="LiveId" clId="{971E2183-552B-42CE-AF9F-995F6C93F1ED}" dt="2024-09-14T19:48:50.998" v="2495" actId="14734"/>
        <pc:sldMkLst>
          <pc:docMk/>
          <pc:sldMk cId="0" sldId="261"/>
        </pc:sldMkLst>
        <pc:spChg chg="mod">
          <ac:chgData name="Athena Mascarenhas" userId="b07ffc02379ad257" providerId="LiveId" clId="{971E2183-552B-42CE-AF9F-995F6C93F1ED}" dt="2024-09-14T15:28:06.165" v="2005" actId="20577"/>
          <ac:spMkLst>
            <pc:docMk/>
            <pc:sldMk cId="0" sldId="261"/>
            <ac:spMk id="322" creationId="{00000000-0000-0000-0000-000000000000}"/>
          </ac:spMkLst>
        </pc:spChg>
        <pc:spChg chg="mod">
          <ac:chgData name="Athena Mascarenhas" userId="b07ffc02379ad257" providerId="LiveId" clId="{971E2183-552B-42CE-AF9F-995F6C93F1ED}" dt="2024-09-14T19:41:05.499" v="2372" actId="20577"/>
          <ac:spMkLst>
            <pc:docMk/>
            <pc:sldMk cId="0" sldId="261"/>
            <ac:spMk id="323" creationId="{00000000-0000-0000-0000-000000000000}"/>
          </ac:spMkLst>
        </pc:spChg>
        <pc:spChg chg="mod">
          <ac:chgData name="Athena Mascarenhas" userId="b07ffc02379ad257" providerId="LiveId" clId="{971E2183-552B-42CE-AF9F-995F6C93F1ED}" dt="2024-09-14T19:48:08.840" v="2494" actId="20577"/>
          <ac:spMkLst>
            <pc:docMk/>
            <pc:sldMk cId="0" sldId="261"/>
            <ac:spMk id="324" creationId="{00000000-0000-0000-0000-000000000000}"/>
          </ac:spMkLst>
        </pc:spChg>
        <pc:graphicFrameChg chg="mod modGraphic">
          <ac:chgData name="Athena Mascarenhas" userId="b07ffc02379ad257" providerId="LiveId" clId="{971E2183-552B-42CE-AF9F-995F6C93F1ED}" dt="2024-09-14T19:48:50.998" v="2495" actId="14734"/>
          <ac:graphicFrameMkLst>
            <pc:docMk/>
            <pc:sldMk cId="0" sldId="261"/>
            <ac:graphicFrameMk id="325" creationId="{00000000-0000-0000-0000-000000000000}"/>
          </ac:graphicFrameMkLst>
        </pc:graphicFrameChg>
      </pc:sldChg>
      <pc:sldChg chg="del">
        <pc:chgData name="Athena Mascarenhas" userId="b07ffc02379ad257" providerId="LiveId" clId="{971E2183-552B-42CE-AF9F-995F6C93F1ED}" dt="2024-09-14T21:32:20.351" v="2976" actId="47"/>
        <pc:sldMkLst>
          <pc:docMk/>
          <pc:sldMk cId="0" sldId="262"/>
        </pc:sldMkLst>
      </pc:sldChg>
      <pc:sldChg chg="addSp delSp modSp new del mod">
        <pc:chgData name="Athena Mascarenhas" userId="b07ffc02379ad257" providerId="LiveId" clId="{971E2183-552B-42CE-AF9F-995F6C93F1ED}" dt="2024-09-14T21:43:37.057" v="3308" actId="47"/>
        <pc:sldMkLst>
          <pc:docMk/>
          <pc:sldMk cId="1422415717" sldId="263"/>
        </pc:sldMkLst>
        <pc:spChg chg="del">
          <ac:chgData name="Athena Mascarenhas" userId="b07ffc02379ad257" providerId="LiveId" clId="{971E2183-552B-42CE-AF9F-995F6C93F1ED}" dt="2024-09-14T02:40:17.218" v="1"/>
          <ac:spMkLst>
            <pc:docMk/>
            <pc:sldMk cId="1422415717" sldId="263"/>
            <ac:spMk id="3" creationId="{B5F18845-9B45-7FE4-5FBC-2BA18D26DB8C}"/>
          </ac:spMkLst>
        </pc:spChg>
        <pc:spChg chg="add mod">
          <ac:chgData name="Athena Mascarenhas" userId="b07ffc02379ad257" providerId="LiveId" clId="{971E2183-552B-42CE-AF9F-995F6C93F1ED}" dt="2024-09-14T20:43:42.168" v="2970" actId="20577"/>
          <ac:spMkLst>
            <pc:docMk/>
            <pc:sldMk cId="1422415717" sldId="263"/>
            <ac:spMk id="4" creationId="{07A8823F-01F8-144F-6ADB-3241A311DBFA}"/>
          </ac:spMkLst>
        </pc:spChg>
      </pc:sldChg>
      <pc:sldChg chg="new del">
        <pc:chgData name="Athena Mascarenhas" userId="b07ffc02379ad257" providerId="LiveId" clId="{971E2183-552B-42CE-AF9F-995F6C93F1ED}" dt="2024-09-14T02:44:55.495" v="161" actId="47"/>
        <pc:sldMkLst>
          <pc:docMk/>
          <pc:sldMk cId="1440540332" sldId="264"/>
        </pc:sldMkLst>
      </pc:sldChg>
      <pc:sldChg chg="addSp delSp modSp add mod ord">
        <pc:chgData name="Athena Mascarenhas" userId="b07ffc02379ad257" providerId="LiveId" clId="{971E2183-552B-42CE-AF9F-995F6C93F1ED}" dt="2024-09-14T03:34:40.031" v="1066" actId="20577"/>
        <pc:sldMkLst>
          <pc:docMk/>
          <pc:sldMk cId="4013971736" sldId="264"/>
        </pc:sldMkLst>
        <pc:spChg chg="mod">
          <ac:chgData name="Athena Mascarenhas" userId="b07ffc02379ad257" providerId="LiveId" clId="{971E2183-552B-42CE-AF9F-995F6C93F1ED}" dt="2024-09-14T02:45:13.760" v="186" actId="20577"/>
          <ac:spMkLst>
            <pc:docMk/>
            <pc:sldMk cId="4013971736" sldId="264"/>
            <ac:spMk id="304" creationId="{00000000-0000-0000-0000-000000000000}"/>
          </ac:spMkLst>
        </pc:spChg>
        <pc:spChg chg="mod">
          <ac:chgData name="Athena Mascarenhas" userId="b07ffc02379ad257" providerId="LiveId" clId="{971E2183-552B-42CE-AF9F-995F6C93F1ED}" dt="2024-09-14T03:34:40.031" v="1066" actId="20577"/>
          <ac:spMkLst>
            <pc:docMk/>
            <pc:sldMk cId="4013971736" sldId="264"/>
            <ac:spMk id="305" creationId="{00000000-0000-0000-0000-000000000000}"/>
          </ac:spMkLst>
        </pc:spChg>
        <pc:picChg chg="add del mod">
          <ac:chgData name="Athena Mascarenhas" userId="b07ffc02379ad257" providerId="LiveId" clId="{971E2183-552B-42CE-AF9F-995F6C93F1ED}" dt="2024-09-14T03:33:53.660" v="1059" actId="478"/>
          <ac:picMkLst>
            <pc:docMk/>
            <pc:sldMk cId="4013971736" sldId="264"/>
            <ac:picMk id="2" creationId="{999F6050-5748-D1E7-19D3-FF25BB373116}"/>
          </ac:picMkLst>
        </pc:picChg>
        <pc:picChg chg="add mod">
          <ac:chgData name="Athena Mascarenhas" userId="b07ffc02379ad257" providerId="LiveId" clId="{971E2183-552B-42CE-AF9F-995F6C93F1ED}" dt="2024-09-14T03:33:54.075" v="1060"/>
          <ac:picMkLst>
            <pc:docMk/>
            <pc:sldMk cId="4013971736" sldId="264"/>
            <ac:picMk id="3" creationId="{880E7FCA-FFC1-FC58-0678-2CB30B7CA313}"/>
          </ac:picMkLst>
        </pc:picChg>
        <pc:picChg chg="add mod">
          <ac:chgData name="Athena Mascarenhas" userId="b07ffc02379ad257" providerId="LiveId" clId="{971E2183-552B-42CE-AF9F-995F6C93F1ED}" dt="2024-09-14T03:34:17.595" v="1065" actId="1076"/>
          <ac:picMkLst>
            <pc:docMk/>
            <pc:sldMk cId="4013971736" sldId="264"/>
            <ac:picMk id="5" creationId="{AC400D24-0DF6-DEBE-ED01-5768B208C95E}"/>
          </ac:picMkLst>
        </pc:picChg>
      </pc:sldChg>
      <pc:sldChg chg="modSp add mod ord">
        <pc:chgData name="Athena Mascarenhas" userId="b07ffc02379ad257" providerId="LiveId" clId="{971E2183-552B-42CE-AF9F-995F6C93F1ED}" dt="2024-09-14T02:48:47.748" v="234" actId="20577"/>
        <pc:sldMkLst>
          <pc:docMk/>
          <pc:sldMk cId="968075292" sldId="265"/>
        </pc:sldMkLst>
        <pc:spChg chg="mod">
          <ac:chgData name="Athena Mascarenhas" userId="b07ffc02379ad257" providerId="LiveId" clId="{971E2183-552B-42CE-AF9F-995F6C93F1ED}" dt="2024-09-14T02:48:47.748" v="234" actId="20577"/>
          <ac:spMkLst>
            <pc:docMk/>
            <pc:sldMk cId="968075292" sldId="265"/>
            <ac:spMk id="310" creationId="{00000000-0000-0000-0000-000000000000}"/>
          </ac:spMkLst>
        </pc:spChg>
      </pc:sldChg>
      <pc:sldChg chg="new del">
        <pc:chgData name="Athena Mascarenhas" userId="b07ffc02379ad257" providerId="LiveId" clId="{971E2183-552B-42CE-AF9F-995F6C93F1ED}" dt="2024-09-14T02:49:07.181" v="236" actId="47"/>
        <pc:sldMkLst>
          <pc:docMk/>
          <pc:sldMk cId="2766093442" sldId="266"/>
        </pc:sldMkLst>
      </pc:sldChg>
      <pc:sldChg chg="addSp delSp modSp add mod ord modClrScheme chgLayout">
        <pc:chgData name="Athena Mascarenhas" userId="b07ffc02379ad257" providerId="LiveId" clId="{971E2183-552B-42CE-AF9F-995F6C93F1ED}" dt="2024-09-14T03:35:05.018" v="1070" actId="1076"/>
        <pc:sldMkLst>
          <pc:docMk/>
          <pc:sldMk cId="3077970630" sldId="266"/>
        </pc:sldMkLst>
        <pc:spChg chg="add mod">
          <ac:chgData name="Athena Mascarenhas" userId="b07ffc02379ad257" providerId="LiveId" clId="{971E2183-552B-42CE-AF9F-995F6C93F1ED}" dt="2024-09-14T03:35:05.018" v="1070" actId="1076"/>
          <ac:spMkLst>
            <pc:docMk/>
            <pc:sldMk cId="3077970630" sldId="266"/>
            <ac:spMk id="3" creationId="{D90842B1-A565-6268-68E3-A97B87D2B412}"/>
          </ac:spMkLst>
        </pc:spChg>
        <pc:spChg chg="add del mod">
          <ac:chgData name="Athena Mascarenhas" userId="b07ffc02379ad257" providerId="LiveId" clId="{971E2183-552B-42CE-AF9F-995F6C93F1ED}" dt="2024-09-14T03:00:47.026" v="372" actId="478"/>
          <ac:spMkLst>
            <pc:docMk/>
            <pc:sldMk cId="3077970630" sldId="266"/>
            <ac:spMk id="4" creationId="{38FB0945-34F5-2929-C454-AFC7F9A657FD}"/>
          </ac:spMkLst>
        </pc:spChg>
        <pc:spChg chg="add del mod ord">
          <ac:chgData name="Athena Mascarenhas" userId="b07ffc02379ad257" providerId="LiveId" clId="{971E2183-552B-42CE-AF9F-995F6C93F1ED}" dt="2024-09-14T03:10:55.490" v="478" actId="700"/>
          <ac:spMkLst>
            <pc:docMk/>
            <pc:sldMk cId="3077970630" sldId="266"/>
            <ac:spMk id="5" creationId="{DBD3CA50-9233-593D-730B-16D12960F0D2}"/>
          </ac:spMkLst>
        </pc:spChg>
        <pc:spChg chg="add del mod ord">
          <ac:chgData name="Athena Mascarenhas" userId="b07ffc02379ad257" providerId="LiveId" clId="{971E2183-552B-42CE-AF9F-995F6C93F1ED}" dt="2024-09-14T03:10:55.490" v="478" actId="700"/>
          <ac:spMkLst>
            <pc:docMk/>
            <pc:sldMk cId="3077970630" sldId="266"/>
            <ac:spMk id="6" creationId="{F34E3D5E-55CB-4E7C-E41F-DB2E0DC2926A}"/>
          </ac:spMkLst>
        </pc:spChg>
        <pc:spChg chg="mod ord">
          <ac:chgData name="Athena Mascarenhas" userId="b07ffc02379ad257" providerId="LiveId" clId="{971E2183-552B-42CE-AF9F-995F6C93F1ED}" dt="2024-09-14T03:10:55.490" v="478" actId="700"/>
          <ac:spMkLst>
            <pc:docMk/>
            <pc:sldMk cId="3077970630" sldId="266"/>
            <ac:spMk id="304" creationId="{00000000-0000-0000-0000-000000000000}"/>
          </ac:spMkLst>
        </pc:spChg>
        <pc:spChg chg="mod">
          <ac:chgData name="Athena Mascarenhas" userId="b07ffc02379ad257" providerId="LiveId" clId="{971E2183-552B-42CE-AF9F-995F6C93F1ED}" dt="2024-09-14T02:56:26.832" v="331" actId="14100"/>
          <ac:spMkLst>
            <pc:docMk/>
            <pc:sldMk cId="3077970630" sldId="266"/>
            <ac:spMk id="305" creationId="{00000000-0000-0000-0000-000000000000}"/>
          </ac:spMkLst>
        </pc:spChg>
        <pc:graphicFrameChg chg="add mod modGraphic">
          <ac:chgData name="Athena Mascarenhas" userId="b07ffc02379ad257" providerId="LiveId" clId="{971E2183-552B-42CE-AF9F-995F6C93F1ED}" dt="2024-09-14T03:35:01.412" v="1069" actId="1076"/>
          <ac:graphicFrameMkLst>
            <pc:docMk/>
            <pc:sldMk cId="3077970630" sldId="266"/>
            <ac:graphicFrameMk id="2" creationId="{107290BE-0A9C-9E1B-23E0-7FFEB48B4E08}"/>
          </ac:graphicFrameMkLst>
        </pc:graphicFrameChg>
        <pc:picChg chg="add del mod modCrop">
          <ac:chgData name="Athena Mascarenhas" userId="b07ffc02379ad257" providerId="LiveId" clId="{971E2183-552B-42CE-AF9F-995F6C93F1ED}" dt="2024-09-14T03:34:49.100" v="1067" actId="478"/>
          <ac:picMkLst>
            <pc:docMk/>
            <pc:sldMk cId="3077970630" sldId="266"/>
            <ac:picMk id="8" creationId="{515657E2-9B62-BEC5-F5AF-1F56A2E4837B}"/>
          </ac:picMkLst>
        </pc:picChg>
      </pc:sldChg>
      <pc:sldChg chg="addSp modSp new mod modClrScheme chgLayout">
        <pc:chgData name="Athena Mascarenhas" userId="b07ffc02379ad257" providerId="LiveId" clId="{971E2183-552B-42CE-AF9F-995F6C93F1ED}" dt="2024-09-14T14:55:33.247" v="1167" actId="20577"/>
        <pc:sldMkLst>
          <pc:docMk/>
          <pc:sldMk cId="3982621317" sldId="267"/>
        </pc:sldMkLst>
        <pc:spChg chg="mod ord">
          <ac:chgData name="Athena Mascarenhas" userId="b07ffc02379ad257" providerId="LiveId" clId="{971E2183-552B-42CE-AF9F-995F6C93F1ED}" dt="2024-09-14T03:13:00.230" v="557" actId="20577"/>
          <ac:spMkLst>
            <pc:docMk/>
            <pc:sldMk cId="3982621317" sldId="267"/>
            <ac:spMk id="2" creationId="{11A1239E-9C15-3FA1-892A-2478BF1CC806}"/>
          </ac:spMkLst>
        </pc:spChg>
        <pc:spChg chg="mod ord">
          <ac:chgData name="Athena Mascarenhas" userId="b07ffc02379ad257" providerId="LiveId" clId="{971E2183-552B-42CE-AF9F-995F6C93F1ED}" dt="2024-09-14T14:55:33.247" v="1167" actId="20577"/>
          <ac:spMkLst>
            <pc:docMk/>
            <pc:sldMk cId="3982621317" sldId="267"/>
            <ac:spMk id="3" creationId="{0AC1D57A-D934-D3BD-5A4A-D6D8DBC2ABDB}"/>
          </ac:spMkLst>
        </pc:spChg>
        <pc:spChg chg="add mod ord">
          <ac:chgData name="Athena Mascarenhas" userId="b07ffc02379ad257" providerId="LiveId" clId="{971E2183-552B-42CE-AF9F-995F6C93F1ED}" dt="2024-09-14T03:13:30.906" v="560" actId="14100"/>
          <ac:spMkLst>
            <pc:docMk/>
            <pc:sldMk cId="3982621317" sldId="267"/>
            <ac:spMk id="5" creationId="{92B64600-16FC-7223-3CBE-911AB88D00EC}"/>
          </ac:spMkLst>
        </pc:spChg>
        <pc:spChg chg="add mod">
          <ac:chgData name="Athena Mascarenhas" userId="b07ffc02379ad257" providerId="LiveId" clId="{971E2183-552B-42CE-AF9F-995F6C93F1ED}" dt="2024-09-14T03:16:54.416" v="589" actId="14100"/>
          <ac:spMkLst>
            <pc:docMk/>
            <pc:sldMk cId="3982621317" sldId="267"/>
            <ac:spMk id="7" creationId="{ADB2D02A-C127-07B7-9BC5-FB6A8251FD41}"/>
          </ac:spMkLst>
        </pc:spChg>
        <pc:spChg chg="add mod">
          <ac:chgData name="Athena Mascarenhas" userId="b07ffc02379ad257" providerId="LiveId" clId="{971E2183-552B-42CE-AF9F-995F6C93F1ED}" dt="2024-09-14T03:17:21.892" v="595" actId="14100"/>
          <ac:spMkLst>
            <pc:docMk/>
            <pc:sldMk cId="3982621317" sldId="267"/>
            <ac:spMk id="8" creationId="{8CAF3B89-E46D-F75D-D398-10D5135F0346}"/>
          </ac:spMkLst>
        </pc:spChg>
        <pc:graphicFrameChg chg="add mod modGraphic">
          <ac:chgData name="Athena Mascarenhas" userId="b07ffc02379ad257" providerId="LiveId" clId="{971E2183-552B-42CE-AF9F-995F6C93F1ED}" dt="2024-09-14T03:15:14.676" v="575" actId="1076"/>
          <ac:graphicFrameMkLst>
            <pc:docMk/>
            <pc:sldMk cId="3982621317" sldId="267"/>
            <ac:graphicFrameMk id="4" creationId="{E33F9341-11A1-01A6-3918-A7E6C1A54B35}"/>
          </ac:graphicFrameMkLst>
        </pc:graphicFrameChg>
        <pc:graphicFrameChg chg="add mod modGraphic">
          <ac:chgData name="Athena Mascarenhas" userId="b07ffc02379ad257" providerId="LiveId" clId="{971E2183-552B-42CE-AF9F-995F6C93F1ED}" dt="2024-09-14T03:16:21.173" v="583" actId="1076"/>
          <ac:graphicFrameMkLst>
            <pc:docMk/>
            <pc:sldMk cId="3982621317" sldId="267"/>
            <ac:graphicFrameMk id="6" creationId="{84F66F39-A8EE-69A3-0A2A-F99E771A4651}"/>
          </ac:graphicFrameMkLst>
        </pc:graphicFrameChg>
      </pc:sldChg>
      <pc:sldChg chg="addSp delSp modSp add mod modClrScheme chgLayout">
        <pc:chgData name="Athena Mascarenhas" userId="b07ffc02379ad257" providerId="LiveId" clId="{971E2183-552B-42CE-AF9F-995F6C93F1ED}" dt="2024-09-14T14:53:46.326" v="1151" actId="20577"/>
        <pc:sldMkLst>
          <pc:docMk/>
          <pc:sldMk cId="3366192772" sldId="268"/>
        </pc:sldMkLst>
        <pc:spChg chg="mod ord">
          <ac:chgData name="Athena Mascarenhas" userId="b07ffc02379ad257" providerId="LiveId" clId="{971E2183-552B-42CE-AF9F-995F6C93F1ED}" dt="2024-09-14T03:18:46.178" v="605" actId="1076"/>
          <ac:spMkLst>
            <pc:docMk/>
            <pc:sldMk cId="3366192772" sldId="268"/>
            <ac:spMk id="2" creationId="{11A1239E-9C15-3FA1-892A-2478BF1CC806}"/>
          </ac:spMkLst>
        </pc:spChg>
        <pc:spChg chg="mod ord">
          <ac:chgData name="Athena Mascarenhas" userId="b07ffc02379ad257" providerId="LiveId" clId="{971E2183-552B-42CE-AF9F-995F6C93F1ED}" dt="2024-09-14T14:53:46.326" v="1151" actId="20577"/>
          <ac:spMkLst>
            <pc:docMk/>
            <pc:sldMk cId="3366192772" sldId="268"/>
            <ac:spMk id="3" creationId="{0AC1D57A-D934-D3BD-5A4A-D6D8DBC2ABDB}"/>
          </ac:spMkLst>
        </pc:spChg>
        <pc:spChg chg="del">
          <ac:chgData name="Athena Mascarenhas" userId="b07ffc02379ad257" providerId="LiveId" clId="{971E2183-552B-42CE-AF9F-995F6C93F1ED}" dt="2024-09-14T03:18:16.124" v="597" actId="478"/>
          <ac:spMkLst>
            <pc:docMk/>
            <pc:sldMk cId="3366192772" sldId="268"/>
            <ac:spMk id="5" creationId="{92B64600-16FC-7223-3CBE-911AB88D00EC}"/>
          </ac:spMkLst>
        </pc:spChg>
        <pc:spChg chg="mod">
          <ac:chgData name="Athena Mascarenhas" userId="b07ffc02379ad257" providerId="LiveId" clId="{971E2183-552B-42CE-AF9F-995F6C93F1ED}" dt="2024-09-14T03:24:31.184" v="850" actId="1076"/>
          <ac:spMkLst>
            <pc:docMk/>
            <pc:sldMk cId="3366192772" sldId="268"/>
            <ac:spMk id="7" creationId="{ADB2D02A-C127-07B7-9BC5-FB6A8251FD41}"/>
          </ac:spMkLst>
        </pc:spChg>
        <pc:spChg chg="del mod">
          <ac:chgData name="Athena Mascarenhas" userId="b07ffc02379ad257" providerId="LiveId" clId="{971E2183-552B-42CE-AF9F-995F6C93F1ED}" dt="2024-09-14T03:18:33.073" v="601" actId="478"/>
          <ac:spMkLst>
            <pc:docMk/>
            <pc:sldMk cId="3366192772" sldId="268"/>
            <ac:spMk id="8" creationId="{8CAF3B89-E46D-F75D-D398-10D5135F0346}"/>
          </ac:spMkLst>
        </pc:spChg>
        <pc:spChg chg="add del mod">
          <ac:chgData name="Athena Mascarenhas" userId="b07ffc02379ad257" providerId="LiveId" clId="{971E2183-552B-42CE-AF9F-995F6C93F1ED}" dt="2024-09-14T03:18:26.652" v="598" actId="700"/>
          <ac:spMkLst>
            <pc:docMk/>
            <pc:sldMk cId="3366192772" sldId="268"/>
            <ac:spMk id="10" creationId="{862FBA64-5E9D-2FA3-B2AF-F2C7DAE2541E}"/>
          </ac:spMkLst>
        </pc:spChg>
        <pc:graphicFrameChg chg="mod modGraphic">
          <ac:chgData name="Athena Mascarenhas" userId="b07ffc02379ad257" providerId="LiveId" clId="{971E2183-552B-42CE-AF9F-995F6C93F1ED}" dt="2024-09-14T03:24:36.182" v="851" actId="1076"/>
          <ac:graphicFrameMkLst>
            <pc:docMk/>
            <pc:sldMk cId="3366192772" sldId="268"/>
            <ac:graphicFrameMk id="4" creationId="{E33F9341-11A1-01A6-3918-A7E6C1A54B35}"/>
          </ac:graphicFrameMkLst>
        </pc:graphicFrameChg>
        <pc:graphicFrameChg chg="del modGraphic">
          <ac:chgData name="Athena Mascarenhas" userId="b07ffc02379ad257" providerId="LiveId" clId="{971E2183-552B-42CE-AF9F-995F6C93F1ED}" dt="2024-09-14T03:18:40.346" v="604" actId="478"/>
          <ac:graphicFrameMkLst>
            <pc:docMk/>
            <pc:sldMk cId="3366192772" sldId="268"/>
            <ac:graphicFrameMk id="6" creationId="{84F66F39-A8EE-69A3-0A2A-F99E771A4651}"/>
          </ac:graphicFrameMkLst>
        </pc:graphicFrameChg>
      </pc:sldChg>
      <pc:sldChg chg="addSp delSp modSp add mod ord">
        <pc:chgData name="Athena Mascarenhas" userId="b07ffc02379ad257" providerId="LiveId" clId="{971E2183-552B-42CE-AF9F-995F6C93F1ED}" dt="2024-09-14T15:09:15.827" v="1275"/>
        <pc:sldMkLst>
          <pc:docMk/>
          <pc:sldMk cId="1712225495" sldId="269"/>
        </pc:sldMkLst>
        <pc:spChg chg="mod">
          <ac:chgData name="Athena Mascarenhas" userId="b07ffc02379ad257" providerId="LiveId" clId="{971E2183-552B-42CE-AF9F-995F6C93F1ED}" dt="2024-09-14T14:52:19.438" v="1124" actId="20577"/>
          <ac:spMkLst>
            <pc:docMk/>
            <pc:sldMk cId="1712225495" sldId="269"/>
            <ac:spMk id="2" creationId="{11A1239E-9C15-3FA1-892A-2478BF1CC806}"/>
          </ac:spMkLst>
        </pc:spChg>
        <pc:spChg chg="mod">
          <ac:chgData name="Athena Mascarenhas" userId="b07ffc02379ad257" providerId="LiveId" clId="{971E2183-552B-42CE-AF9F-995F6C93F1ED}" dt="2024-09-14T14:56:36.473" v="1196" actId="20577"/>
          <ac:spMkLst>
            <pc:docMk/>
            <pc:sldMk cId="1712225495" sldId="269"/>
            <ac:spMk id="3" creationId="{0AC1D57A-D934-D3BD-5A4A-D6D8DBC2ABDB}"/>
          </ac:spMkLst>
        </pc:spChg>
        <pc:spChg chg="del mod">
          <ac:chgData name="Athena Mascarenhas" userId="b07ffc02379ad257" providerId="LiveId" clId="{971E2183-552B-42CE-AF9F-995F6C93F1ED}" dt="2024-09-14T14:52:29.078" v="1126" actId="478"/>
          <ac:spMkLst>
            <pc:docMk/>
            <pc:sldMk cId="1712225495" sldId="269"/>
            <ac:spMk id="5" creationId="{92B64600-16FC-7223-3CBE-911AB88D00EC}"/>
          </ac:spMkLst>
        </pc:spChg>
        <pc:spChg chg="mod">
          <ac:chgData name="Athena Mascarenhas" userId="b07ffc02379ad257" providerId="LiveId" clId="{971E2183-552B-42CE-AF9F-995F6C93F1ED}" dt="2024-09-14T14:56:44.870" v="1197" actId="1076"/>
          <ac:spMkLst>
            <pc:docMk/>
            <pc:sldMk cId="1712225495" sldId="269"/>
            <ac:spMk id="7" creationId="{ADB2D02A-C127-07B7-9BC5-FB6A8251FD41}"/>
          </ac:spMkLst>
        </pc:spChg>
        <pc:spChg chg="del">
          <ac:chgData name="Athena Mascarenhas" userId="b07ffc02379ad257" providerId="LiveId" clId="{971E2183-552B-42CE-AF9F-995F6C93F1ED}" dt="2024-09-14T14:52:40.753" v="1128" actId="478"/>
          <ac:spMkLst>
            <pc:docMk/>
            <pc:sldMk cId="1712225495" sldId="269"/>
            <ac:spMk id="8" creationId="{8CAF3B89-E46D-F75D-D398-10D5135F0346}"/>
          </ac:spMkLst>
        </pc:spChg>
        <pc:spChg chg="add del mod">
          <ac:chgData name="Athena Mascarenhas" userId="b07ffc02379ad257" providerId="LiveId" clId="{971E2183-552B-42CE-AF9F-995F6C93F1ED}" dt="2024-09-14T14:52:36.822" v="1127" actId="478"/>
          <ac:spMkLst>
            <pc:docMk/>
            <pc:sldMk cId="1712225495" sldId="269"/>
            <ac:spMk id="10" creationId="{7A1CA1A4-1CB1-DB78-90A0-E6D434269BF9}"/>
          </ac:spMkLst>
        </pc:spChg>
        <pc:graphicFrameChg chg="mod modGraphic">
          <ac:chgData name="Athena Mascarenhas" userId="b07ffc02379ad257" providerId="LiveId" clId="{971E2183-552B-42CE-AF9F-995F6C93F1ED}" dt="2024-09-14T14:57:00.695" v="1220" actId="20577"/>
          <ac:graphicFrameMkLst>
            <pc:docMk/>
            <pc:sldMk cId="1712225495" sldId="269"/>
            <ac:graphicFrameMk id="4" creationId="{E33F9341-11A1-01A6-3918-A7E6C1A54B35}"/>
          </ac:graphicFrameMkLst>
        </pc:graphicFrameChg>
        <pc:graphicFrameChg chg="del">
          <ac:chgData name="Athena Mascarenhas" userId="b07ffc02379ad257" providerId="LiveId" clId="{971E2183-552B-42CE-AF9F-995F6C93F1ED}" dt="2024-09-14T14:52:43.789" v="1129" actId="478"/>
          <ac:graphicFrameMkLst>
            <pc:docMk/>
            <pc:sldMk cId="1712225495" sldId="269"/>
            <ac:graphicFrameMk id="6" creationId="{84F66F39-A8EE-69A3-0A2A-F99E771A4651}"/>
          </ac:graphicFrameMkLst>
        </pc:graphicFrameChg>
      </pc:sldChg>
      <pc:sldChg chg="modSp add mod ord">
        <pc:chgData name="Athena Mascarenhas" userId="b07ffc02379ad257" providerId="LiveId" clId="{971E2183-552B-42CE-AF9F-995F6C93F1ED}" dt="2024-09-14T15:08:31.243" v="1270" actId="20577"/>
        <pc:sldMkLst>
          <pc:docMk/>
          <pc:sldMk cId="605752602" sldId="270"/>
        </pc:sldMkLst>
        <pc:spChg chg="mod">
          <ac:chgData name="Athena Mascarenhas" userId="b07ffc02379ad257" providerId="LiveId" clId="{971E2183-552B-42CE-AF9F-995F6C93F1ED}" dt="2024-09-14T15:08:31.243" v="1270" actId="20577"/>
          <ac:spMkLst>
            <pc:docMk/>
            <pc:sldMk cId="605752602" sldId="270"/>
            <ac:spMk id="310" creationId="{00000000-0000-0000-0000-000000000000}"/>
          </ac:spMkLst>
        </pc:spChg>
      </pc:sldChg>
      <pc:sldChg chg="add del ord">
        <pc:chgData name="Athena Mascarenhas" userId="b07ffc02379ad257" providerId="LiveId" clId="{971E2183-552B-42CE-AF9F-995F6C93F1ED}" dt="2024-09-14T21:41:47.340" v="3259" actId="2696"/>
        <pc:sldMkLst>
          <pc:docMk/>
          <pc:sldMk cId="2159953814" sldId="271"/>
        </pc:sldMkLst>
      </pc:sldChg>
      <pc:sldChg chg="modSp add mod">
        <pc:chgData name="Athena Mascarenhas" userId="b07ffc02379ad257" providerId="LiveId" clId="{971E2183-552B-42CE-AF9F-995F6C93F1ED}" dt="2024-09-14T20:08:24.896" v="2542" actId="20577"/>
        <pc:sldMkLst>
          <pc:docMk/>
          <pc:sldMk cId="1947197718" sldId="272"/>
        </pc:sldMkLst>
        <pc:spChg chg="mod">
          <ac:chgData name="Athena Mascarenhas" userId="b07ffc02379ad257" providerId="LiveId" clId="{971E2183-552B-42CE-AF9F-995F6C93F1ED}" dt="2024-09-14T15:53:07.150" v="2304" actId="20577"/>
          <ac:spMkLst>
            <pc:docMk/>
            <pc:sldMk cId="1947197718" sldId="272"/>
            <ac:spMk id="322" creationId="{00000000-0000-0000-0000-000000000000}"/>
          </ac:spMkLst>
        </pc:spChg>
        <pc:spChg chg="mod">
          <ac:chgData name="Athena Mascarenhas" userId="b07ffc02379ad257" providerId="LiveId" clId="{971E2183-552B-42CE-AF9F-995F6C93F1ED}" dt="2024-09-14T20:04:34.384" v="2505" actId="20577"/>
          <ac:spMkLst>
            <pc:docMk/>
            <pc:sldMk cId="1947197718" sldId="272"/>
            <ac:spMk id="323" creationId="{00000000-0000-0000-0000-000000000000}"/>
          </ac:spMkLst>
        </pc:spChg>
        <pc:spChg chg="mod">
          <ac:chgData name="Athena Mascarenhas" userId="b07ffc02379ad257" providerId="LiveId" clId="{971E2183-552B-42CE-AF9F-995F6C93F1ED}" dt="2024-09-14T20:08:24.896" v="2542" actId="20577"/>
          <ac:spMkLst>
            <pc:docMk/>
            <pc:sldMk cId="1947197718" sldId="272"/>
            <ac:spMk id="324" creationId="{00000000-0000-0000-0000-000000000000}"/>
          </ac:spMkLst>
        </pc:spChg>
        <pc:graphicFrameChg chg="mod modGraphic">
          <ac:chgData name="Athena Mascarenhas" userId="b07ffc02379ad257" providerId="LiveId" clId="{971E2183-552B-42CE-AF9F-995F6C93F1ED}" dt="2024-09-14T20:07:28.463" v="2525" actId="20577"/>
          <ac:graphicFrameMkLst>
            <pc:docMk/>
            <pc:sldMk cId="1947197718" sldId="272"/>
            <ac:graphicFrameMk id="325" creationId="{00000000-0000-0000-0000-000000000000}"/>
          </ac:graphicFrameMkLst>
        </pc:graphicFrameChg>
      </pc:sldChg>
      <pc:sldChg chg="modSp add del mod">
        <pc:chgData name="Athena Mascarenhas" userId="b07ffc02379ad257" providerId="LiveId" clId="{971E2183-552B-42CE-AF9F-995F6C93F1ED}" dt="2024-09-14T20:08:36.052" v="2543" actId="47"/>
        <pc:sldMkLst>
          <pc:docMk/>
          <pc:sldMk cId="1736747768" sldId="273"/>
        </pc:sldMkLst>
        <pc:spChg chg="mod">
          <ac:chgData name="Athena Mascarenhas" userId="b07ffc02379ad257" providerId="LiveId" clId="{971E2183-552B-42CE-AF9F-995F6C93F1ED}" dt="2024-09-14T18:59:53.503" v="2335" actId="20577"/>
          <ac:spMkLst>
            <pc:docMk/>
            <pc:sldMk cId="1736747768" sldId="273"/>
            <ac:spMk id="322" creationId="{00000000-0000-0000-0000-000000000000}"/>
          </ac:spMkLst>
        </pc:spChg>
        <pc:graphicFrameChg chg="mod">
          <ac:chgData name="Athena Mascarenhas" userId="b07ffc02379ad257" providerId="LiveId" clId="{971E2183-552B-42CE-AF9F-995F6C93F1ED}" dt="2024-09-14T20:05:54.325" v="2509"/>
          <ac:graphicFrameMkLst>
            <pc:docMk/>
            <pc:sldMk cId="1736747768" sldId="273"/>
            <ac:graphicFrameMk id="325" creationId="{00000000-0000-0000-0000-000000000000}"/>
          </ac:graphicFrameMkLst>
        </pc:graphicFrameChg>
      </pc:sldChg>
      <pc:sldChg chg="modSp add mod">
        <pc:chgData name="Athena Mascarenhas" userId="b07ffc02379ad257" providerId="LiveId" clId="{971E2183-552B-42CE-AF9F-995F6C93F1ED}" dt="2024-09-14T20:27:59.246" v="2692" actId="1076"/>
        <pc:sldMkLst>
          <pc:docMk/>
          <pc:sldMk cId="3896207660" sldId="273"/>
        </pc:sldMkLst>
        <pc:spChg chg="mod">
          <ac:chgData name="Athena Mascarenhas" userId="b07ffc02379ad257" providerId="LiveId" clId="{971E2183-552B-42CE-AF9F-995F6C93F1ED}" dt="2024-09-14T20:25:14.563" v="2659" actId="1076"/>
          <ac:spMkLst>
            <pc:docMk/>
            <pc:sldMk cId="3896207660" sldId="273"/>
            <ac:spMk id="322" creationId="{00000000-0000-0000-0000-000000000000}"/>
          </ac:spMkLst>
        </pc:spChg>
        <pc:spChg chg="mod">
          <ac:chgData name="Athena Mascarenhas" userId="b07ffc02379ad257" providerId="LiveId" clId="{971E2183-552B-42CE-AF9F-995F6C93F1ED}" dt="2024-09-14T20:25:29.943" v="2660" actId="1076"/>
          <ac:spMkLst>
            <pc:docMk/>
            <pc:sldMk cId="3896207660" sldId="273"/>
            <ac:spMk id="323" creationId="{00000000-0000-0000-0000-000000000000}"/>
          </ac:spMkLst>
        </pc:spChg>
        <pc:spChg chg="mod">
          <ac:chgData name="Athena Mascarenhas" userId="b07ffc02379ad257" providerId="LiveId" clId="{971E2183-552B-42CE-AF9F-995F6C93F1ED}" dt="2024-09-14T20:27:59.246" v="2692" actId="1076"/>
          <ac:spMkLst>
            <pc:docMk/>
            <pc:sldMk cId="3896207660" sldId="273"/>
            <ac:spMk id="324" creationId="{00000000-0000-0000-0000-000000000000}"/>
          </ac:spMkLst>
        </pc:spChg>
        <pc:graphicFrameChg chg="mod modGraphic">
          <ac:chgData name="Athena Mascarenhas" userId="b07ffc02379ad257" providerId="LiveId" clId="{971E2183-552B-42CE-AF9F-995F6C93F1ED}" dt="2024-09-14T20:25:36.449" v="2661" actId="1076"/>
          <ac:graphicFrameMkLst>
            <pc:docMk/>
            <pc:sldMk cId="3896207660" sldId="273"/>
            <ac:graphicFrameMk id="325" creationId="{00000000-0000-0000-0000-000000000000}"/>
          </ac:graphicFrameMkLst>
        </pc:graphicFrameChg>
      </pc:sldChg>
      <pc:sldChg chg="add del ord">
        <pc:chgData name="Athena Mascarenhas" userId="b07ffc02379ad257" providerId="LiveId" clId="{971E2183-552B-42CE-AF9F-995F6C93F1ED}" dt="2024-09-14T20:33:18.836" v="2693" actId="47"/>
        <pc:sldMkLst>
          <pc:docMk/>
          <pc:sldMk cId="1465462185" sldId="274"/>
        </pc:sldMkLst>
      </pc:sldChg>
      <pc:sldChg chg="add del">
        <pc:chgData name="Athena Mascarenhas" userId="b07ffc02379ad257" providerId="LiveId" clId="{971E2183-552B-42CE-AF9F-995F6C93F1ED}" dt="2024-09-14T20:26:39.116" v="2664" actId="47"/>
        <pc:sldMkLst>
          <pc:docMk/>
          <pc:sldMk cId="2492327614" sldId="274"/>
        </pc:sldMkLst>
      </pc:sldChg>
      <pc:sldChg chg="modSp add mod ord">
        <pc:chgData name="Athena Mascarenhas" userId="b07ffc02379ad257" providerId="LiveId" clId="{971E2183-552B-42CE-AF9F-995F6C93F1ED}" dt="2024-09-14T20:43:07.477" v="2968" actId="20577"/>
        <pc:sldMkLst>
          <pc:docMk/>
          <pc:sldMk cId="4284826923" sldId="274"/>
        </pc:sldMkLst>
        <pc:spChg chg="mod">
          <ac:chgData name="Athena Mascarenhas" userId="b07ffc02379ad257" providerId="LiveId" clId="{971E2183-552B-42CE-AF9F-995F6C93F1ED}" dt="2024-09-14T20:43:07.477" v="2968" actId="20577"/>
          <ac:spMkLst>
            <pc:docMk/>
            <pc:sldMk cId="4284826923" sldId="274"/>
            <ac:spMk id="322" creationId="{00000000-0000-0000-0000-000000000000}"/>
          </ac:spMkLst>
        </pc:spChg>
        <pc:spChg chg="mod">
          <ac:chgData name="Athena Mascarenhas" userId="b07ffc02379ad257" providerId="LiveId" clId="{971E2183-552B-42CE-AF9F-995F6C93F1ED}" dt="2024-09-14T20:39:30.389" v="2814" actId="14100"/>
          <ac:spMkLst>
            <pc:docMk/>
            <pc:sldMk cId="4284826923" sldId="274"/>
            <ac:spMk id="323" creationId="{00000000-0000-0000-0000-000000000000}"/>
          </ac:spMkLst>
        </pc:spChg>
        <pc:spChg chg="mod">
          <ac:chgData name="Athena Mascarenhas" userId="b07ffc02379ad257" providerId="LiveId" clId="{971E2183-552B-42CE-AF9F-995F6C93F1ED}" dt="2024-09-14T20:42:58.967" v="2966" actId="20577"/>
          <ac:spMkLst>
            <pc:docMk/>
            <pc:sldMk cId="4284826923" sldId="274"/>
            <ac:spMk id="324" creationId="{00000000-0000-0000-0000-000000000000}"/>
          </ac:spMkLst>
        </pc:spChg>
        <pc:graphicFrameChg chg="mod modGraphic">
          <ac:chgData name="Athena Mascarenhas" userId="b07ffc02379ad257" providerId="LiveId" clId="{971E2183-552B-42CE-AF9F-995F6C93F1ED}" dt="2024-09-14T20:39:41.305" v="2815" actId="1076"/>
          <ac:graphicFrameMkLst>
            <pc:docMk/>
            <pc:sldMk cId="4284826923" sldId="274"/>
            <ac:graphicFrameMk id="325" creationId="{00000000-0000-0000-0000-000000000000}"/>
          </ac:graphicFrameMkLst>
        </pc:graphicFrameChg>
      </pc:sldChg>
      <pc:sldChg chg="add del ord">
        <pc:chgData name="Athena Mascarenhas" userId="b07ffc02379ad257" providerId="LiveId" clId="{971E2183-552B-42CE-AF9F-995F6C93F1ED}" dt="2024-09-14T21:34:03.976" v="3002" actId="47"/>
        <pc:sldMkLst>
          <pc:docMk/>
          <pc:sldMk cId="2738916377" sldId="275"/>
        </pc:sldMkLst>
      </pc:sldChg>
      <pc:sldChg chg="modSp add mod ord">
        <pc:chgData name="Athena Mascarenhas" userId="b07ffc02379ad257" providerId="LiveId" clId="{971E2183-552B-42CE-AF9F-995F6C93F1ED}" dt="2024-09-14T21:41:14.005" v="3258" actId="1076"/>
        <pc:sldMkLst>
          <pc:docMk/>
          <pc:sldMk cId="3281219183" sldId="276"/>
        </pc:sldMkLst>
        <pc:spChg chg="mod">
          <ac:chgData name="Athena Mascarenhas" userId="b07ffc02379ad257" providerId="LiveId" clId="{971E2183-552B-42CE-AF9F-995F6C93F1ED}" dt="2024-09-14T21:34:18.744" v="3015" actId="20577"/>
          <ac:spMkLst>
            <pc:docMk/>
            <pc:sldMk cId="3281219183" sldId="276"/>
            <ac:spMk id="322" creationId="{00000000-0000-0000-0000-000000000000}"/>
          </ac:spMkLst>
        </pc:spChg>
        <pc:spChg chg="mod">
          <ac:chgData name="Athena Mascarenhas" userId="b07ffc02379ad257" providerId="LiveId" clId="{971E2183-552B-42CE-AF9F-995F6C93F1ED}" dt="2024-09-14T21:40:56.547" v="3255" actId="1076"/>
          <ac:spMkLst>
            <pc:docMk/>
            <pc:sldMk cId="3281219183" sldId="276"/>
            <ac:spMk id="323" creationId="{00000000-0000-0000-0000-000000000000}"/>
          </ac:spMkLst>
        </pc:spChg>
        <pc:spChg chg="mod">
          <ac:chgData name="Athena Mascarenhas" userId="b07ffc02379ad257" providerId="LiveId" clId="{971E2183-552B-42CE-AF9F-995F6C93F1ED}" dt="2024-09-14T21:41:14.005" v="3258" actId="1076"/>
          <ac:spMkLst>
            <pc:docMk/>
            <pc:sldMk cId="3281219183" sldId="276"/>
            <ac:spMk id="324" creationId="{00000000-0000-0000-0000-000000000000}"/>
          </ac:spMkLst>
        </pc:spChg>
        <pc:graphicFrameChg chg="mod modGraphic">
          <ac:chgData name="Athena Mascarenhas" userId="b07ffc02379ad257" providerId="LiveId" clId="{971E2183-552B-42CE-AF9F-995F6C93F1ED}" dt="2024-09-14T21:41:08.388" v="3257" actId="1076"/>
          <ac:graphicFrameMkLst>
            <pc:docMk/>
            <pc:sldMk cId="3281219183" sldId="276"/>
            <ac:graphicFrameMk id="325" creationId="{00000000-0000-0000-0000-000000000000}"/>
          </ac:graphicFrameMkLst>
        </pc:graphicFrameChg>
      </pc:sldChg>
      <pc:sldChg chg="modSp add mod ord">
        <pc:chgData name="Athena Mascarenhas" userId="b07ffc02379ad257" providerId="LiveId" clId="{971E2183-552B-42CE-AF9F-995F6C93F1ED}" dt="2024-09-14T21:43:15.836" v="3307" actId="20577"/>
        <pc:sldMkLst>
          <pc:docMk/>
          <pc:sldMk cId="3026966262" sldId="277"/>
        </pc:sldMkLst>
        <pc:spChg chg="mod">
          <ac:chgData name="Athena Mascarenhas" userId="b07ffc02379ad257" providerId="LiveId" clId="{971E2183-552B-42CE-AF9F-995F6C93F1ED}" dt="2024-09-14T21:43:15.836" v="3307" actId="20577"/>
          <ac:spMkLst>
            <pc:docMk/>
            <pc:sldMk cId="3026966262" sldId="277"/>
            <ac:spMk id="310" creationId="{00000000-0000-0000-0000-000000000000}"/>
          </ac:spMkLst>
        </pc:spChg>
      </pc:sldChg>
      <pc:sldChg chg="addSp delSp modSp add mod ord">
        <pc:chgData name="Athena Mascarenhas" userId="b07ffc02379ad257" providerId="LiveId" clId="{971E2183-552B-42CE-AF9F-995F6C93F1ED}" dt="2024-09-14T22:16:44.274" v="5109" actId="20577"/>
        <pc:sldMkLst>
          <pc:docMk/>
          <pc:sldMk cId="3752286133" sldId="278"/>
        </pc:sldMkLst>
        <pc:spChg chg="add mod">
          <ac:chgData name="Athena Mascarenhas" userId="b07ffc02379ad257" providerId="LiveId" clId="{971E2183-552B-42CE-AF9F-995F6C93F1ED}" dt="2024-09-14T22:16:44.274" v="5109" actId="20577"/>
          <ac:spMkLst>
            <pc:docMk/>
            <pc:sldMk cId="3752286133" sldId="278"/>
            <ac:spMk id="2" creationId="{CC050BAA-FA88-80B9-B099-C1EAA8826406}"/>
          </ac:spMkLst>
        </pc:spChg>
        <pc:spChg chg="mod">
          <ac:chgData name="Athena Mascarenhas" userId="b07ffc02379ad257" providerId="LiveId" clId="{971E2183-552B-42CE-AF9F-995F6C93F1ED}" dt="2024-09-14T22:12:39.835" v="4689" actId="20577"/>
          <ac:spMkLst>
            <pc:docMk/>
            <pc:sldMk cId="3752286133" sldId="278"/>
            <ac:spMk id="304" creationId="{00000000-0000-0000-0000-000000000000}"/>
          </ac:spMkLst>
        </pc:spChg>
        <pc:spChg chg="mod">
          <ac:chgData name="Athena Mascarenhas" userId="b07ffc02379ad257" providerId="LiveId" clId="{971E2183-552B-42CE-AF9F-995F6C93F1ED}" dt="2024-09-14T21:44:43.492" v="3347" actId="2711"/>
          <ac:spMkLst>
            <pc:docMk/>
            <pc:sldMk cId="3752286133" sldId="278"/>
            <ac:spMk id="305" creationId="{00000000-0000-0000-0000-000000000000}"/>
          </ac:spMkLst>
        </pc:spChg>
        <pc:picChg chg="add del">
          <ac:chgData name="Athena Mascarenhas" userId="b07ffc02379ad257" providerId="LiveId" clId="{971E2183-552B-42CE-AF9F-995F6C93F1ED}" dt="2024-09-14T22:02:31.490" v="4140" actId="22"/>
          <ac:picMkLst>
            <pc:docMk/>
            <pc:sldMk cId="3752286133" sldId="278"/>
            <ac:picMk id="4" creationId="{2F9C9CE4-0A73-6237-D557-647A544DE9BF}"/>
          </ac:picMkLst>
        </pc:picChg>
        <pc:picChg chg="del">
          <ac:chgData name="Athena Mascarenhas" userId="b07ffc02379ad257" providerId="LiveId" clId="{971E2183-552B-42CE-AF9F-995F6C93F1ED}" dt="2024-09-14T21:44:15.002" v="3330" actId="478"/>
          <ac:picMkLst>
            <pc:docMk/>
            <pc:sldMk cId="3752286133" sldId="278"/>
            <ac:picMk id="5" creationId="{AC400D24-0DF6-DEBE-ED01-5768B208C95E}"/>
          </ac:picMkLst>
        </pc:picChg>
      </pc:sldChg>
      <pc:sldChg chg="modSp add del mod">
        <pc:chgData name="Athena Mascarenhas" userId="b07ffc02379ad257" providerId="LiveId" clId="{971E2183-552B-42CE-AF9F-995F6C93F1ED}" dt="2024-09-14T22:12:42.578" v="4690" actId="47"/>
        <pc:sldMkLst>
          <pc:docMk/>
          <pc:sldMk cId="2647584494" sldId="279"/>
        </pc:sldMkLst>
        <pc:spChg chg="mod">
          <ac:chgData name="Athena Mascarenhas" userId="b07ffc02379ad257" providerId="LiveId" clId="{971E2183-552B-42CE-AF9F-995F6C93F1ED}" dt="2024-09-14T22:11:36.655" v="4650" actId="12"/>
          <ac:spMkLst>
            <pc:docMk/>
            <pc:sldMk cId="2647584494" sldId="279"/>
            <ac:spMk id="2" creationId="{CC050BAA-FA88-80B9-B099-C1EAA8826406}"/>
          </ac:spMkLst>
        </pc:spChg>
        <pc:spChg chg="mod">
          <ac:chgData name="Athena Mascarenhas" userId="b07ffc02379ad257" providerId="LiveId" clId="{971E2183-552B-42CE-AF9F-995F6C93F1ED}" dt="2024-09-14T22:11:28.394" v="4647" actId="20577"/>
          <ac:spMkLst>
            <pc:docMk/>
            <pc:sldMk cId="2647584494" sldId="279"/>
            <ac:spMk id="30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481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44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333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656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505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41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788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327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511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40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Marketing Attribution –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CoolTShirts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Athena Mascarenhas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September 14</a:t>
            </a:r>
            <a:r>
              <a:rPr lang="en" sz="2800" baseline="300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th</a:t>
            </a: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, 2024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User Journey</a:t>
            </a:r>
          </a:p>
        </p:txBody>
      </p:sp>
    </p:spTree>
    <p:extLst>
      <p:ext uri="{BB962C8B-B14F-4D97-AF65-F5344CB8AC3E}">
        <p14:creationId xmlns:p14="http://schemas.microsoft.com/office/powerpoint/2010/main" val="60575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43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User Journey: First-Touch campaigns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849874" y="738749"/>
            <a:ext cx="3870900" cy="412845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MIN(timestamp)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total_users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total_users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ft_counts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total_users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COUNT(*) as users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CROSS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total_users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tu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1,2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ORDER BY 3 DESC)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users,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ROUND(1.0 * users/total_users,2)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proportion_of_users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ft_counts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ORDER BY 3 DESC;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227691" y="738750"/>
            <a:ext cx="4510657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Users initially discover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through 4 out of the 8 sources/campaigns (first-touches).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Medium’s interview-with-cool-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-founder ad campaign,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Nytimes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’ getting-to-know-cool-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ad campaign and Buzzfeed’s ten-crazy-cool-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-facts bring in most of the users.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Google’s 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-search ad campaign brings in the least number of users.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057192709"/>
              </p:ext>
            </p:extLst>
          </p:nvPr>
        </p:nvGraphicFramePr>
        <p:xfrm>
          <a:off x="227692" y="2583879"/>
          <a:ext cx="4510656" cy="2295831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01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1619">
                  <a:extLst>
                    <a:ext uri="{9D8B030D-6E8A-4147-A177-3AD203B41FA5}">
                      <a16:colId xmlns:a16="http://schemas.microsoft.com/office/drawing/2014/main" val="726997697"/>
                    </a:ext>
                  </a:extLst>
                </a:gridCol>
              </a:tblGrid>
              <a:tr h="335602"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utm_source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users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</a:rPr>
                        <a:t>proportion_of_users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168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interview-with-cool-</a:t>
                      </a:r>
                      <a:r>
                        <a:rPr lang="en-US" sz="105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622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168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105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endParaRPr lang="en-US" sz="105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612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08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576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08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cool-</a:t>
                      </a:r>
                      <a:r>
                        <a:rPr lang="en-US" sz="105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43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 User Journey: Last-Touch campaigns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849874" y="738749"/>
            <a:ext cx="3870900" cy="412845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MAX(timestamp)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total_users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total_users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lt_counts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tu.total_users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COUNT(*) as users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CROSS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total_users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tu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1,2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ORDER BY 3 DESC) 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users,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ROUND(1.0 * users/total_users,2)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proportion_of_users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lt_counts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ORDER BY 3 DESC;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227691" y="738750"/>
            <a:ext cx="4510657" cy="146560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All 8 sources/campaigns result in the last-touches.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Email’s weekly-newsletter and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facebook’s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retargetting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-ad results in the largest number of last-touches.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Google’s 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-search ad campaign results in the lowest number of last-touches (3%).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All other campaigns fall in between.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230071222"/>
              </p:ext>
            </p:extLst>
          </p:nvPr>
        </p:nvGraphicFramePr>
        <p:xfrm>
          <a:off x="227690" y="2216486"/>
          <a:ext cx="4510658" cy="2573528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53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1146">
                  <a:extLst>
                    <a:ext uri="{9D8B030D-6E8A-4147-A177-3AD203B41FA5}">
                      <a16:colId xmlns:a16="http://schemas.microsoft.com/office/drawing/2014/main" val="3361370644"/>
                    </a:ext>
                  </a:extLst>
                </a:gridCol>
              </a:tblGrid>
              <a:tr h="243193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</a:rPr>
                        <a:t>utm_source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users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</a:rPr>
                        <a:t>proportion_of_users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9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447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537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facebook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443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48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19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19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ten-crazy-cool-</a:t>
                      </a:r>
                      <a:r>
                        <a:rPr lang="en-US" sz="105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434196"/>
                  </a:ext>
                </a:extLst>
              </a:tr>
              <a:tr h="24319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13923"/>
                  </a:ext>
                </a:extLst>
              </a:tr>
              <a:tr h="24319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944259"/>
                  </a:ext>
                </a:extLst>
              </a:tr>
              <a:tr h="203418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cool-</a:t>
                      </a:r>
                      <a:r>
                        <a:rPr lang="en-US" sz="105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0635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197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43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3.3 User Journey: Purchases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2636550" y="882141"/>
            <a:ext cx="3870900" cy="203710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--purchased users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total_users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total_users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purchased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users_that_purchased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'4 - purchase')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total_users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users_that_purchased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ROUND(1.0 *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users_that_purchased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/total_users,2)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proportion_of_users_that_purchased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purchased p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CROSS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total_users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087883" y="4415093"/>
            <a:ext cx="2968232" cy="28678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361 visitors (18%) made a purchase.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283829854"/>
              </p:ext>
            </p:extLst>
          </p:nvPr>
        </p:nvGraphicFramePr>
        <p:xfrm>
          <a:off x="1301749" y="3216493"/>
          <a:ext cx="6540501" cy="90135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704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4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1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556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</a:rPr>
                        <a:t>total_users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  <a:effectLst/>
                        </a:rPr>
                        <a:t>users_that_purchased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/>
                          </a:solidFill>
                          <a:effectLst/>
                        </a:rPr>
                        <a:t>proportion_of_users_that_purchased</a:t>
                      </a:r>
                      <a:endParaRPr lang="en-US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56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1979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0.18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207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27690" y="138912"/>
            <a:ext cx="8520600" cy="506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3.4 User Journey: Campaigns that led to purchases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543838" y="729643"/>
            <a:ext cx="3559340" cy="438041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MAX(timestamp)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'4 - purchase'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total_users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total_users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'4 - purchase'),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lt_counts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tu.total_users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COUNT(*) as users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CROSS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total_users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tu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1,2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ORDER BY 3 DESC) 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users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users_purchased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ROUND(1.0 * users/total_users,2)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proportion_of_users_purchased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lt_counts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ORDER BY 3 DESC;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227691" y="736769"/>
            <a:ext cx="5258997" cy="138792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There were purchases made on all 8 sources/campaigns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Email’s weekly-newsletter and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facebook’s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retargetting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-ad had the highest number of purchases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Google’s 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-search ad campaign has the lowest numbers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All other campaigns fall in between.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811426947"/>
              </p:ext>
            </p:extLst>
          </p:nvPr>
        </p:nvGraphicFramePr>
        <p:xfrm>
          <a:off x="170540" y="2216486"/>
          <a:ext cx="5316148" cy="2893568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11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0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6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7202">
                  <a:extLst>
                    <a:ext uri="{9D8B030D-6E8A-4147-A177-3AD203B41FA5}">
                      <a16:colId xmlns:a16="http://schemas.microsoft.com/office/drawing/2014/main" val="3361370644"/>
                    </a:ext>
                  </a:extLst>
                </a:gridCol>
              </a:tblGrid>
              <a:tr h="243193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</a:rPr>
                        <a:t>utm_source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</a:rPr>
                        <a:t>users_purchased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</a:rPr>
                        <a:t>proportion_of_users_purchased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93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537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rgbClr val="646466"/>
                          </a:solidFill>
                          <a:effectLst/>
                        </a:rPr>
                        <a:t>facebook</a:t>
                      </a:r>
                      <a:endParaRPr lang="en-US" sz="105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rgbClr val="646466"/>
                          </a:solidFill>
                          <a:effectLst/>
                        </a:rPr>
                        <a:t>retargetting</a:t>
                      </a:r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48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rgbClr val="646466"/>
                          </a:solidFill>
                          <a:effectLst/>
                        </a:rPr>
                        <a:t>retargetting</a:t>
                      </a:r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19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19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ten-crazy-cool-</a:t>
                      </a:r>
                      <a:r>
                        <a:rPr lang="en-US" sz="105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434196"/>
                  </a:ext>
                </a:extLst>
              </a:tr>
              <a:tr h="24319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105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endParaRPr lang="en-US" sz="105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613923"/>
                  </a:ext>
                </a:extLst>
              </a:tr>
              <a:tr h="243193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944259"/>
                  </a:ext>
                </a:extLst>
              </a:tr>
              <a:tr h="203418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0635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826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43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3.5 User Journey: Page Funnel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2636550" y="763242"/>
            <a:ext cx="3870900" cy="76756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users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GROUP BY 1;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2316670" y="4216855"/>
            <a:ext cx="4510657" cy="77969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95% of users place items in their shopping cart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76% checkout, but only 25% purchase – Should be explored further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96526844"/>
              </p:ext>
            </p:extLst>
          </p:nvPr>
        </p:nvGraphicFramePr>
        <p:xfrm>
          <a:off x="2669721" y="1753272"/>
          <a:ext cx="3804557" cy="22901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281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080">
                  <a:extLst>
                    <a:ext uri="{9D8B030D-6E8A-4147-A177-3AD203B41FA5}">
                      <a16:colId xmlns:a16="http://schemas.microsoft.com/office/drawing/2014/main" val="2769236530"/>
                    </a:ext>
                  </a:extLst>
                </a:gridCol>
              </a:tblGrid>
              <a:tr h="335602"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utm_source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percentage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168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1 - landing_page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1979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168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2 - shopping_cart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1881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95%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08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3 - checkout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1431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76%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08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4 - purchase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219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3026966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4. Conclusion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840731"/>
            <a:ext cx="8171348" cy="119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endParaRPr dirty="0">
              <a:solidFill>
                <a:srgbClr val="222222"/>
              </a:solidFill>
              <a:highlight>
                <a:srgbClr val="FFFFFF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2" name="Shape 324">
            <a:extLst>
              <a:ext uri="{FF2B5EF4-FFF2-40B4-BE49-F238E27FC236}">
                <a16:creationId xmlns:a16="http://schemas.microsoft.com/office/drawing/2014/main" id="{CC050BAA-FA88-80B9-B099-C1EAA8826406}"/>
              </a:ext>
            </a:extLst>
          </p:cNvPr>
          <p:cNvSpPr txBox="1"/>
          <p:nvPr/>
        </p:nvSpPr>
        <p:spPr>
          <a:xfrm>
            <a:off x="311699" y="765343"/>
            <a:ext cx="8566961" cy="430467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7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five campaigns that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should re-invest in are the following:</a:t>
            </a:r>
          </a:p>
          <a:p>
            <a:pPr marL="285750" lvl="7" indent="-285750">
              <a:lnSpc>
                <a:spcPct val="115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Email’s weekly-newsletter:</a:t>
            </a:r>
          </a:p>
          <a:p>
            <a:pPr marL="914400" lvl="8" indent="-285750">
              <a:lnSpc>
                <a:spcPct val="115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Even though it is not one of the first-touch campaigns, it resulted in the highest number of purchases.</a:t>
            </a:r>
          </a:p>
          <a:p>
            <a:pPr marL="285750" lvl="7" indent="-285750">
              <a:lnSpc>
                <a:spcPct val="115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Facebook’s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retargetting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-ad:</a:t>
            </a:r>
          </a:p>
          <a:p>
            <a:pPr marL="914400" lvl="8" indent="-285750">
              <a:lnSpc>
                <a:spcPct val="115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Like the email’s weekly-newsletter campaign, it is not one of the first-touch campaigns, but it resulted in a high number of purchases. The number of purchases were very close to the number of purchases from email’s weekly-newsletter.</a:t>
            </a:r>
          </a:p>
          <a:p>
            <a:pPr marL="285750" lvl="7" indent="-285750">
              <a:lnSpc>
                <a:spcPct val="115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Medium’s interview-with-cool-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-founder:</a:t>
            </a:r>
          </a:p>
          <a:p>
            <a:pPr marL="914400" lvl="8" indent="-285750">
              <a:lnSpc>
                <a:spcPct val="115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Brought in the highest number of users even though few people purchase items through the campaign.</a:t>
            </a:r>
          </a:p>
          <a:p>
            <a:pPr marL="285750" lvl="7" indent="-285750">
              <a:lnSpc>
                <a:spcPct val="115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NyTimes’s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getting-to-know-cool-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914400" lvl="8" indent="-285750">
              <a:lnSpc>
                <a:spcPct val="115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Close second to the medium, this campaign brought in the second highest number of users</a:t>
            </a:r>
          </a:p>
          <a:p>
            <a:pPr marL="285750" lvl="7" indent="-285750">
              <a:lnSpc>
                <a:spcPct val="115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Buzzfeed’s ten-crazy-cool-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-facts:</a:t>
            </a:r>
          </a:p>
          <a:p>
            <a:pPr marL="914400" lvl="8" indent="-285750">
              <a:lnSpc>
                <a:spcPct val="115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Also, brought in a high number of users and worth re-investing in.</a:t>
            </a:r>
          </a:p>
          <a:p>
            <a:pPr lvl="7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Medium,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NyTimes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Buzzfeed are all first touch campaigns but are worth reinvesting in as it brings in users that can be targeted by the last-touch campaigns and could result in purchases</a:t>
            </a:r>
          </a:p>
          <a:p>
            <a:pPr lvl="7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7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Further Analysis:</a:t>
            </a:r>
          </a:p>
          <a:p>
            <a:pPr marL="285750" lvl="7" indent="-2857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Explore why 95% of visitors add to their shopping cart, but 76% checkout and even fewer buy</a:t>
            </a:r>
          </a:p>
          <a:p>
            <a:pPr marL="628650" lvl="8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628650" lvl="8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52286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793175"/>
            <a:ext cx="8061300" cy="177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Project Description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Company Information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3. User Journey</a:t>
            </a:r>
          </a:p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4. Conclusion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Project Description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1. Project Description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840731"/>
            <a:ext cx="8171348" cy="119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b="0" i="0" dirty="0" err="1">
                <a:solidFill>
                  <a:srgbClr val="10162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CoolTShirts</a:t>
            </a:r>
            <a:r>
              <a:rPr lang="en-US" b="0" i="0" dirty="0">
                <a:solidFill>
                  <a:srgbClr val="10162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sells shirts of all kinds, as long as they are T-shaped and cool. Recently, CTS started a few marketing campaigns to increase website visits and purchases. Using market attribution, they’d like to map their customers’ journey: from initial visit to purchase. They can use that information to optimize their marketing campaigns. This project will guide you through some of that process. We will use the </a:t>
            </a:r>
            <a:r>
              <a:rPr lang="en-US" b="0" i="0" dirty="0" err="1">
                <a:solidFill>
                  <a:srgbClr val="10162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page_visits</a:t>
            </a:r>
            <a:r>
              <a:rPr lang="en-US" b="0" i="0" dirty="0">
                <a:solidFill>
                  <a:srgbClr val="10162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table (information below).</a:t>
            </a:r>
            <a:endParaRPr dirty="0">
              <a:solidFill>
                <a:srgbClr val="222222"/>
              </a:solidFill>
              <a:highlight>
                <a:srgbClr val="FFFFFF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00D24-0DF6-DEBE-ED01-5768B208C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703" y="2381059"/>
            <a:ext cx="6318593" cy="262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71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Company Information</a:t>
            </a:r>
          </a:p>
        </p:txBody>
      </p:sp>
    </p:spTree>
    <p:extLst>
      <p:ext uri="{BB962C8B-B14F-4D97-AF65-F5344CB8AC3E}">
        <p14:creationId xmlns:p14="http://schemas.microsoft.com/office/powerpoint/2010/main" val="96807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2.1 Company Information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852978"/>
            <a:ext cx="8061300" cy="89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b="0" i="0" dirty="0" err="1">
                <a:solidFill>
                  <a:srgbClr val="10162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CoolTShirts</a:t>
            </a:r>
            <a:r>
              <a:rPr lang="en-US" b="0" i="0" dirty="0">
                <a:solidFill>
                  <a:srgbClr val="10162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an innovative apparel shop, is running a bunch of marketing campaigns.</a:t>
            </a:r>
          </a:p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Here is the snippets of the data:</a:t>
            </a:r>
          </a:p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endParaRPr lang="en-US" dirty="0">
              <a:solidFill>
                <a:srgbClr val="10162F"/>
              </a:solidFill>
              <a:highlight>
                <a:srgbClr val="FFFFFF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graphicFrame>
        <p:nvGraphicFramePr>
          <p:cNvPr id="2" name="Shape 317">
            <a:extLst>
              <a:ext uri="{FF2B5EF4-FFF2-40B4-BE49-F238E27FC236}">
                <a16:creationId xmlns:a16="http://schemas.microsoft.com/office/drawing/2014/main" id="{107290BE-0A9C-9E1B-23E0-7FFEB48B4E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805876"/>
              </p:ext>
            </p:extLst>
          </p:nvPr>
        </p:nvGraphicFramePr>
        <p:xfrm>
          <a:off x="675169" y="2129885"/>
          <a:ext cx="7793661" cy="292427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570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2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5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9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5366">
                  <a:extLst>
                    <a:ext uri="{9D8B030D-6E8A-4147-A177-3AD203B41FA5}">
                      <a16:colId xmlns:a16="http://schemas.microsoft.com/office/drawing/2014/main" val="4133308043"/>
                    </a:ext>
                  </a:extLst>
                </a:gridCol>
              </a:tblGrid>
              <a:tr h="28712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>
                          <a:solidFill>
                            <a:schemeClr val="bg1"/>
                          </a:solidFill>
                          <a:effectLst/>
                        </a:rPr>
                        <a:t>page_name</a:t>
                      </a:r>
                      <a:endParaRPr lang="en-US" sz="9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</a:rPr>
                        <a:t>timestamp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</a:rPr>
                        <a:t>user_id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>
                          <a:solidFill>
                            <a:schemeClr val="bg1"/>
                          </a:solidFill>
                          <a:effectLst/>
                        </a:rPr>
                        <a:t>utm_source</a:t>
                      </a:r>
                      <a:endParaRPr lang="en-US" sz="9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125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1 - landing_page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646466"/>
                          </a:solidFill>
                          <a:effectLst/>
                        </a:rPr>
                        <a:t>2018-01-24 03:12:16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646466"/>
                          </a:solidFill>
                          <a:effectLst/>
                        </a:rPr>
                        <a:t>10006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  <a:endParaRPr lang="en-US" sz="9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125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2 - shopping_cart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646466"/>
                          </a:solidFill>
                          <a:effectLst/>
                        </a:rPr>
                        <a:t>2018-01-24 04:04:16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646466"/>
                          </a:solidFill>
                          <a:effectLst/>
                        </a:rPr>
                        <a:t>10006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45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3 - checkout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2018-01-25 23:10:16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10006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646466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1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646466"/>
                          </a:solidFill>
                          <a:effectLst/>
                        </a:rPr>
                        <a:t>1 - </a:t>
                      </a:r>
                      <a:r>
                        <a:rPr lang="en-US" sz="900" dirty="0" err="1">
                          <a:solidFill>
                            <a:srgbClr val="646466"/>
                          </a:solidFill>
                          <a:effectLst/>
                        </a:rPr>
                        <a:t>landing_page</a:t>
                      </a:r>
                      <a:endParaRPr lang="en-US" sz="9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2018-01-25 20:32:02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10030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646466"/>
                          </a:solidFill>
                          <a:effectLst/>
                        </a:rPr>
                        <a:t>ten-crazy-cool-</a:t>
                      </a:r>
                      <a:r>
                        <a:rPr lang="en-US" sz="9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en-US" sz="900" dirty="0">
                          <a:solidFill>
                            <a:srgbClr val="646466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125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2 - shopping_cart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2018-01-25 23:05:02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10030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646466"/>
                          </a:solidFill>
                          <a:effectLst/>
                        </a:rPr>
                        <a:t>ten-crazy-cool-</a:t>
                      </a:r>
                      <a:r>
                        <a:rPr lang="en-US" sz="9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en-US" sz="900" dirty="0">
                          <a:solidFill>
                            <a:srgbClr val="646466"/>
                          </a:solidFill>
                          <a:effectLst/>
                        </a:rPr>
                        <a:t>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613674"/>
                  </a:ext>
                </a:extLst>
              </a:tr>
              <a:tr h="17945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3 - checkout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2018-01-28 13:26:02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10030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rgbClr val="646466"/>
                          </a:solidFill>
                          <a:effectLst/>
                        </a:rPr>
                        <a:t>retargetting</a:t>
                      </a:r>
                      <a:r>
                        <a:rPr lang="en-US" sz="900" dirty="0">
                          <a:solidFill>
                            <a:srgbClr val="646466"/>
                          </a:solidFill>
                          <a:effectLst/>
                        </a:rPr>
                        <a:t>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052114"/>
                  </a:ext>
                </a:extLst>
              </a:tr>
              <a:tr h="17945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4 - purchase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2018-01-28 13:38:02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10030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900810"/>
                  </a:ext>
                </a:extLst>
              </a:tr>
              <a:tr h="28712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646466"/>
                          </a:solidFill>
                          <a:effectLst/>
                        </a:rPr>
                        <a:t>1 - </a:t>
                      </a:r>
                      <a:r>
                        <a:rPr lang="en-US" sz="900" dirty="0" err="1">
                          <a:solidFill>
                            <a:srgbClr val="646466"/>
                          </a:solidFill>
                          <a:effectLst/>
                        </a:rPr>
                        <a:t>landing_page</a:t>
                      </a:r>
                      <a:endParaRPr lang="en-US" sz="9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2018-01-05 18:31:17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10045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646466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9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endParaRPr lang="en-US" sz="9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  <a:endParaRPr lang="en-US" sz="9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887771"/>
                  </a:ext>
                </a:extLst>
              </a:tr>
              <a:tr h="287125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2 - shopping_cart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2018-01-05 21:16:17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10045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  <a:endParaRPr lang="en-US" sz="9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7741"/>
                  </a:ext>
                </a:extLst>
              </a:tr>
              <a:tr h="179453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3 - checkout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2018-01-09 03:05:17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10045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solidFill>
                            <a:srgbClr val="646466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solidFill>
                            <a:srgbClr val="646466"/>
                          </a:solidFill>
                          <a:effectLst/>
                        </a:rPr>
                        <a:t>facebook</a:t>
                      </a:r>
                      <a:endParaRPr lang="en-US" sz="9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8720115"/>
                  </a:ext>
                </a:extLst>
              </a:tr>
            </a:tbl>
          </a:graphicData>
        </a:graphic>
      </p:graphicFrame>
      <p:sp>
        <p:nvSpPr>
          <p:cNvPr id="3" name="Shape 323">
            <a:extLst>
              <a:ext uri="{FF2B5EF4-FFF2-40B4-BE49-F238E27FC236}">
                <a16:creationId xmlns:a16="http://schemas.microsoft.com/office/drawing/2014/main" id="{D90842B1-A565-6268-68E3-A97B87D2B412}"/>
              </a:ext>
            </a:extLst>
          </p:cNvPr>
          <p:cNvSpPr txBox="1"/>
          <p:nvPr/>
        </p:nvSpPr>
        <p:spPr>
          <a:xfrm>
            <a:off x="3053864" y="1663494"/>
            <a:ext cx="2576971" cy="32740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SELECT * FROM page_visits LIMIT 10;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77970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239E-9C15-3FA1-892A-2478BF1CC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8750"/>
            <a:ext cx="8520600" cy="983725"/>
          </a:xfrm>
        </p:spPr>
        <p:txBody>
          <a:bodyPr/>
          <a:lstStyle/>
          <a:p>
            <a:r>
              <a:rPr lang="en" b="1" dirty="0">
                <a:solidFill>
                  <a:srgbClr val="295269"/>
                </a:solidFill>
              </a:rPr>
              <a:t>2.2 Company Information: Distinct Campaigns and Sources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1D57A-D934-D3BD-5A4A-D6D8DBC2A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4305204" cy="3905275"/>
          </a:xfrm>
        </p:spPr>
        <p:txBody>
          <a:bodyPr/>
          <a:lstStyle/>
          <a:p>
            <a:r>
              <a:rPr lang="en-US" dirty="0"/>
              <a:t>There are 8 unique ad campaigns: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114300" indent="0">
              <a:buNone/>
            </a:pPr>
            <a:endParaRPr lang="en-US" sz="1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B64600-16FC-7223-3CBE-911AB88D00E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1152474"/>
            <a:ext cx="3999900" cy="3822275"/>
          </a:xfrm>
        </p:spPr>
        <p:txBody>
          <a:bodyPr/>
          <a:lstStyle/>
          <a:p>
            <a:r>
              <a:rPr lang="en-US" dirty="0"/>
              <a:t>There are 6 unique sources: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3F9341-11A1-01A6-3918-A7E6C1A54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931449"/>
              </p:ext>
            </p:extLst>
          </p:nvPr>
        </p:nvGraphicFramePr>
        <p:xfrm>
          <a:off x="1015094" y="2192704"/>
          <a:ext cx="2787197" cy="2733172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787197">
                  <a:extLst>
                    <a:ext uri="{9D8B030D-6E8A-4147-A177-3AD203B41FA5}">
                      <a16:colId xmlns:a16="http://schemas.microsoft.com/office/drawing/2014/main" val="3146221229"/>
                    </a:ext>
                  </a:extLst>
                </a:gridCol>
              </a:tblGrid>
              <a:tr h="246079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020193"/>
                  </a:ext>
                </a:extLst>
              </a:tr>
              <a:tr h="40267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getting-to-know-cool-</a:t>
                      </a:r>
                      <a:r>
                        <a:rPr lang="en-US" sz="105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endParaRPr lang="en-US" sz="105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719345"/>
                  </a:ext>
                </a:extLst>
              </a:tr>
              <a:tr h="29336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32790"/>
                  </a:ext>
                </a:extLst>
              </a:tr>
              <a:tr h="246079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671230"/>
                  </a:ext>
                </a:extLst>
              </a:tr>
              <a:tr h="29336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rgbClr val="646466"/>
                          </a:solidFill>
                          <a:effectLst/>
                        </a:rPr>
                        <a:t>retargetting</a:t>
                      </a:r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-campaign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810395"/>
                  </a:ext>
                </a:extLst>
              </a:tr>
              <a:tr h="29336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rgbClr val="646466"/>
                          </a:solidFill>
                          <a:effectLst/>
                        </a:rPr>
                        <a:t>retargetting</a:t>
                      </a:r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-ad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519809"/>
                  </a:ext>
                </a:extLst>
              </a:tr>
              <a:tr h="40267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9357995"/>
                  </a:ext>
                </a:extLst>
              </a:tr>
              <a:tr h="246079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519747"/>
                  </a:ext>
                </a:extLst>
              </a:tr>
              <a:tr h="29336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cool-</a:t>
                      </a:r>
                      <a:r>
                        <a:rPr lang="en-US" sz="105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-search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58619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F66F39-A8EE-69A3-0A2A-F99E771A4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341972"/>
              </p:ext>
            </p:extLst>
          </p:nvPr>
        </p:nvGraphicFramePr>
        <p:xfrm>
          <a:off x="6167629" y="2192704"/>
          <a:ext cx="1329442" cy="2211929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329442">
                  <a:extLst>
                    <a:ext uri="{9D8B030D-6E8A-4147-A177-3AD203B41FA5}">
                      <a16:colId xmlns:a16="http://schemas.microsoft.com/office/drawing/2014/main" val="3146221229"/>
                    </a:ext>
                  </a:extLst>
                </a:gridCol>
              </a:tblGrid>
              <a:tr h="254169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</a:rPr>
                        <a:t>utm_source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020193"/>
                  </a:ext>
                </a:extLst>
              </a:tr>
              <a:tr h="407014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719345"/>
                  </a:ext>
                </a:extLst>
              </a:tr>
              <a:tr h="29652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32790"/>
                  </a:ext>
                </a:extLst>
              </a:tr>
              <a:tr h="254169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671230"/>
                  </a:ext>
                </a:extLst>
              </a:tr>
              <a:tr h="29652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facebook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810395"/>
                  </a:ext>
                </a:extLst>
              </a:tr>
              <a:tr h="29652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519809"/>
                  </a:ext>
                </a:extLst>
              </a:tr>
              <a:tr h="40701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9357995"/>
                  </a:ext>
                </a:extLst>
              </a:tr>
            </a:tbl>
          </a:graphicData>
        </a:graphic>
      </p:graphicFrame>
      <p:sp>
        <p:nvSpPr>
          <p:cNvPr id="7" name="Shape 323">
            <a:extLst>
              <a:ext uri="{FF2B5EF4-FFF2-40B4-BE49-F238E27FC236}">
                <a16:creationId xmlns:a16="http://schemas.microsoft.com/office/drawing/2014/main" id="{ADB2D02A-C127-07B7-9BC5-FB6A8251FD41}"/>
              </a:ext>
            </a:extLst>
          </p:cNvPr>
          <p:cNvSpPr txBox="1"/>
          <p:nvPr/>
        </p:nvSpPr>
        <p:spPr>
          <a:xfrm>
            <a:off x="1120206" y="1632683"/>
            <a:ext cx="2576971" cy="42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" name="Shape 323">
            <a:extLst>
              <a:ext uri="{FF2B5EF4-FFF2-40B4-BE49-F238E27FC236}">
                <a16:creationId xmlns:a16="http://schemas.microsoft.com/office/drawing/2014/main" id="{8CAF3B89-E46D-F75D-D398-10D5135F0346}"/>
              </a:ext>
            </a:extLst>
          </p:cNvPr>
          <p:cNvSpPr txBox="1"/>
          <p:nvPr/>
        </p:nvSpPr>
        <p:spPr>
          <a:xfrm>
            <a:off x="5354749" y="1632684"/>
            <a:ext cx="2576971" cy="42814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82621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239E-9C15-3FA1-892A-2478BF1CC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8453"/>
            <a:ext cx="8520600" cy="572700"/>
          </a:xfrm>
        </p:spPr>
        <p:txBody>
          <a:bodyPr/>
          <a:lstStyle/>
          <a:p>
            <a:r>
              <a:rPr lang="en" b="1" dirty="0">
                <a:solidFill>
                  <a:srgbClr val="295269"/>
                </a:solidFill>
              </a:rPr>
              <a:t>2.2 Company Information: Distinct Campaigns and Sources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1D57A-D934-D3BD-5A4A-D6D8DBC2A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007"/>
            <a:ext cx="4807307" cy="3138325"/>
          </a:xfrm>
        </p:spPr>
        <p:txBody>
          <a:bodyPr/>
          <a:lstStyle/>
          <a:p>
            <a:r>
              <a:rPr lang="en-US" dirty="0"/>
              <a:t>There are 8 distinct ad campaigns on 6 different sources</a:t>
            </a:r>
          </a:p>
          <a:p>
            <a:pPr lvl="1"/>
            <a:r>
              <a:rPr lang="en-US" dirty="0"/>
              <a:t>Email was the source of 2 different  ad campaigns </a:t>
            </a:r>
          </a:p>
          <a:p>
            <a:pPr lvl="1"/>
            <a:r>
              <a:rPr lang="en-US" dirty="0"/>
              <a:t>Google was the source of 2 different  ad campaigns </a:t>
            </a:r>
          </a:p>
          <a:p>
            <a:pPr lvl="1"/>
            <a:r>
              <a:rPr lang="en-US" dirty="0"/>
              <a:t>All other sources have one unique ad campaign associated with that source.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114300" indent="0">
              <a:buNone/>
            </a:pPr>
            <a:endParaRPr lang="en-US" sz="1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3F9341-11A1-01A6-3918-A7E6C1A54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456100"/>
              </p:ext>
            </p:extLst>
          </p:nvPr>
        </p:nvGraphicFramePr>
        <p:xfrm>
          <a:off x="5202860" y="1467998"/>
          <a:ext cx="3879396" cy="274197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046514">
                  <a:extLst>
                    <a:ext uri="{9D8B030D-6E8A-4147-A177-3AD203B41FA5}">
                      <a16:colId xmlns:a16="http://schemas.microsoft.com/office/drawing/2014/main" val="3146221229"/>
                    </a:ext>
                  </a:extLst>
                </a:gridCol>
                <a:gridCol w="1832882">
                  <a:extLst>
                    <a:ext uri="{9D8B030D-6E8A-4147-A177-3AD203B41FA5}">
                      <a16:colId xmlns:a16="http://schemas.microsoft.com/office/drawing/2014/main" val="1954994678"/>
                    </a:ext>
                  </a:extLst>
                </a:gridCol>
              </a:tblGrid>
              <a:tr h="246079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</a:rPr>
                        <a:t>utm_source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020193"/>
                  </a:ext>
                </a:extLst>
              </a:tr>
              <a:tr h="40267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  <a:endParaRPr lang="en-US" sz="105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719345"/>
                  </a:ext>
                </a:extLst>
              </a:tr>
              <a:tr h="293360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32790"/>
                  </a:ext>
                </a:extLst>
              </a:tr>
              <a:tr h="246079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671230"/>
                  </a:ext>
                </a:extLst>
              </a:tr>
              <a:tr h="293360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810395"/>
                  </a:ext>
                </a:extLst>
              </a:tr>
              <a:tr h="293360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>
                          <a:solidFill>
                            <a:srgbClr val="646466"/>
                          </a:solidFill>
                          <a:effectLst/>
                        </a:rPr>
                        <a:t>facebook</a:t>
                      </a:r>
                      <a:endParaRPr lang="en-US" sz="105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519809"/>
                  </a:ext>
                </a:extLst>
              </a:tr>
              <a:tr h="40267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9357995"/>
                  </a:ext>
                </a:extLst>
              </a:tr>
              <a:tr h="246079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paid-search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3519747"/>
                  </a:ext>
                </a:extLst>
              </a:tr>
              <a:tr h="293360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586190"/>
                  </a:ext>
                </a:extLst>
              </a:tr>
            </a:tbl>
          </a:graphicData>
        </a:graphic>
      </p:graphicFrame>
      <p:sp>
        <p:nvSpPr>
          <p:cNvPr id="7" name="Shape 323">
            <a:extLst>
              <a:ext uri="{FF2B5EF4-FFF2-40B4-BE49-F238E27FC236}">
                <a16:creationId xmlns:a16="http://schemas.microsoft.com/office/drawing/2014/main" id="{ADB2D02A-C127-07B7-9BC5-FB6A8251FD41}"/>
              </a:ext>
            </a:extLst>
          </p:cNvPr>
          <p:cNvSpPr txBox="1"/>
          <p:nvPr/>
        </p:nvSpPr>
        <p:spPr>
          <a:xfrm>
            <a:off x="5590152" y="933526"/>
            <a:ext cx="2990512" cy="43696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6619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239E-9C15-3FA1-892A-2478BF1CC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8750"/>
            <a:ext cx="8520600" cy="983725"/>
          </a:xfrm>
        </p:spPr>
        <p:txBody>
          <a:bodyPr/>
          <a:lstStyle/>
          <a:p>
            <a:r>
              <a:rPr lang="en" b="1" dirty="0">
                <a:solidFill>
                  <a:srgbClr val="295269"/>
                </a:solidFill>
              </a:rPr>
              <a:t>2.3 Company Information: Pages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1D57A-D934-D3BD-5A4A-D6D8DBC2A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4305204" cy="3905275"/>
          </a:xfrm>
        </p:spPr>
        <p:txBody>
          <a:bodyPr/>
          <a:lstStyle/>
          <a:p>
            <a:r>
              <a:rPr lang="en-US" dirty="0"/>
              <a:t>There are 4 pages on the </a:t>
            </a:r>
            <a:r>
              <a:rPr lang="en-US" dirty="0" err="1"/>
              <a:t>CoolTShirts</a:t>
            </a:r>
            <a:r>
              <a:rPr lang="en-US" dirty="0"/>
              <a:t> website :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114300" indent="0">
              <a:buNone/>
            </a:pPr>
            <a:endParaRPr lang="en-US" sz="1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3F9341-11A1-01A6-3918-A7E6C1A54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25921"/>
              </p:ext>
            </p:extLst>
          </p:nvPr>
        </p:nvGraphicFramePr>
        <p:xfrm>
          <a:off x="3546021" y="2358954"/>
          <a:ext cx="2787197" cy="149231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787197">
                  <a:extLst>
                    <a:ext uri="{9D8B030D-6E8A-4147-A177-3AD203B41FA5}">
                      <a16:colId xmlns:a16="http://schemas.microsoft.com/office/drawing/2014/main" val="3146221229"/>
                    </a:ext>
                  </a:extLst>
                </a:gridCol>
              </a:tblGrid>
              <a:tr h="246079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</a:rPr>
                        <a:t>page_name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020193"/>
                  </a:ext>
                </a:extLst>
              </a:tr>
              <a:tr h="40267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1 - landing_page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719345"/>
                  </a:ext>
                </a:extLst>
              </a:tr>
              <a:tr h="29336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2 - </a:t>
                      </a:r>
                      <a:r>
                        <a:rPr lang="en-US" sz="1050" dirty="0" err="1">
                          <a:solidFill>
                            <a:srgbClr val="646466"/>
                          </a:solidFill>
                          <a:effectLst/>
                        </a:rPr>
                        <a:t>shopping_cart</a:t>
                      </a:r>
                      <a:endParaRPr lang="en-US" sz="105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32790"/>
                  </a:ext>
                </a:extLst>
              </a:tr>
              <a:tr h="246079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3 - checkout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671230"/>
                  </a:ext>
                </a:extLst>
              </a:tr>
              <a:tr h="29336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4 - purchase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810395"/>
                  </a:ext>
                </a:extLst>
              </a:tr>
            </a:tbl>
          </a:graphicData>
        </a:graphic>
      </p:graphicFrame>
      <p:sp>
        <p:nvSpPr>
          <p:cNvPr id="7" name="Shape 323">
            <a:extLst>
              <a:ext uri="{FF2B5EF4-FFF2-40B4-BE49-F238E27FC236}">
                <a16:creationId xmlns:a16="http://schemas.microsoft.com/office/drawing/2014/main" id="{ADB2D02A-C127-07B7-9BC5-FB6A8251FD41}"/>
              </a:ext>
            </a:extLst>
          </p:cNvPr>
          <p:cNvSpPr txBox="1"/>
          <p:nvPr/>
        </p:nvSpPr>
        <p:spPr>
          <a:xfrm>
            <a:off x="3651135" y="1669423"/>
            <a:ext cx="2576971" cy="42814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1222549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1741</Words>
  <Application>Microsoft Office PowerPoint</Application>
  <PresentationFormat>On-screen Show (16:9)</PresentationFormat>
  <Paragraphs>384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Roboto Thin</vt:lpstr>
      <vt:lpstr>Roboto</vt:lpstr>
      <vt:lpstr>Wingdings</vt:lpstr>
      <vt:lpstr>Roboto Black</vt:lpstr>
      <vt:lpstr>Courier New</vt:lpstr>
      <vt:lpstr>Arial</vt:lpstr>
      <vt:lpstr>Dosis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1. Project Description</vt:lpstr>
      <vt:lpstr>PowerPoint Presentation</vt:lpstr>
      <vt:lpstr>2.1 Company Information</vt:lpstr>
      <vt:lpstr>2.2 Company Information: Distinct Campaigns and Sources </vt:lpstr>
      <vt:lpstr>2.2 Company Information: Distinct Campaigns and Sources </vt:lpstr>
      <vt:lpstr>2.3 Company Information: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Athena Mascarenhas</cp:lastModifiedBy>
  <cp:revision>3</cp:revision>
  <dcterms:modified xsi:type="dcterms:W3CDTF">2024-09-14T22:16:52Z</dcterms:modified>
</cp:coreProperties>
</file>